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82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90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87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01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4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991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51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9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88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05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40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41532-98E2-4770-8B41-7BA978C3E209}" type="datetimeFigureOut">
              <a:rPr lang="en-US" smtClean="0"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9522E-AAC0-469B-9ED4-B7315A83F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3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Things to know for the Periodic Law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8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People &amp; their Periodic Table</a:t>
            </a:r>
          </a:p>
          <a:p>
            <a:pPr lvl="1"/>
            <a:r>
              <a:rPr lang="en-US" dirty="0" smtClean="0"/>
              <a:t>Mendeleev</a:t>
            </a:r>
          </a:p>
          <a:p>
            <a:pPr lvl="1"/>
            <a:r>
              <a:rPr lang="en-US" dirty="0" smtClean="0"/>
              <a:t>Moseley</a:t>
            </a:r>
            <a:endParaRPr lang="en-US" dirty="0"/>
          </a:p>
          <a:p>
            <a:r>
              <a:rPr lang="en-US" dirty="0" smtClean="0"/>
              <a:t>Properties of metals, metalloids &amp; nonmetals</a:t>
            </a:r>
          </a:p>
          <a:p>
            <a:r>
              <a:rPr lang="en-US" dirty="0" smtClean="0"/>
              <a:t>Groups</a:t>
            </a:r>
          </a:p>
          <a:p>
            <a:pPr lvl="1"/>
            <a:r>
              <a:rPr lang="en-US" dirty="0" smtClean="0"/>
              <a:t>Names, properties, reactivity &amp; valence electrons</a:t>
            </a:r>
          </a:p>
          <a:p>
            <a:r>
              <a:rPr lang="en-US" dirty="0" smtClean="0"/>
              <a:t>Periods (energy levels)</a:t>
            </a:r>
          </a:p>
          <a:p>
            <a:r>
              <a:rPr lang="en-US" dirty="0" smtClean="0"/>
              <a:t>Blocks (sublevels)</a:t>
            </a:r>
          </a:p>
          <a:p>
            <a:r>
              <a:rPr lang="en-US" dirty="0" smtClean="0"/>
              <a:t>Lanthanides &amp; Actinides (location on the Periodic Table)</a:t>
            </a:r>
          </a:p>
          <a:p>
            <a:r>
              <a:rPr lang="en-US" dirty="0" smtClean="0"/>
              <a:t>Electron configuration &amp; noble gas notation using the Periodic Table</a:t>
            </a:r>
          </a:p>
          <a:p>
            <a:r>
              <a:rPr lang="en-US" dirty="0" smtClean="0"/>
              <a:t>Electron shielding &amp; effective nuclear charge</a:t>
            </a:r>
          </a:p>
          <a:p>
            <a:r>
              <a:rPr lang="en-US" dirty="0" smtClean="0"/>
              <a:t>Periodic Trends (atomic radius, ionic radius, ionization energy, electronegativity &amp; electron affinity)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042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83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Things to know for the Periodic Law Test</vt:lpstr>
      <vt:lpstr>PowerPoint Presentation</vt:lpstr>
    </vt:vector>
  </TitlesOfParts>
  <Company>Muscogee County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Things to know for the Periodic Law Test</dc:title>
  <dc:creator>Stubbs Brigitta L</dc:creator>
  <cp:lastModifiedBy>Stubbs Brigitta L</cp:lastModifiedBy>
  <cp:revision>3</cp:revision>
  <dcterms:created xsi:type="dcterms:W3CDTF">2015-10-16T19:11:08Z</dcterms:created>
  <dcterms:modified xsi:type="dcterms:W3CDTF">2015-10-16T19:12:10Z</dcterms:modified>
</cp:coreProperties>
</file>